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2" autoAdjust="0"/>
  </p:normalViewPr>
  <p:slideViewPr>
    <p:cSldViewPr>
      <p:cViewPr varScale="1">
        <p:scale>
          <a:sx n="70" d="100"/>
          <a:sy n="70" d="100"/>
        </p:scale>
        <p:origin x="-13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ED09F5-E566-476C-9452-13E09EF0C014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97E08-A60E-42A7-AD03-0E8CDB9D2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467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97E08-A60E-42A7-AD03-0E8CDB9D2F9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129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1600" dirty="0" smtClean="0"/>
              <a:t>Презентация к мастер классу.</a:t>
            </a:r>
            <a:br>
              <a:rPr lang="ru-RU" sz="1600" dirty="0" smtClean="0"/>
            </a:br>
            <a:r>
              <a:rPr lang="ru-RU" sz="1600" dirty="0" smtClean="0"/>
              <a:t>Изготовление торта из бросового материала</a:t>
            </a:r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00138"/>
            <a:ext cx="6214077" cy="4660558"/>
          </a:xfrm>
        </p:spPr>
      </p:pic>
    </p:spTree>
    <p:extLst>
      <p:ext uri="{BB962C8B-B14F-4D97-AF65-F5344CB8AC3E}">
        <p14:creationId xmlns:p14="http://schemas.microsoft.com/office/powerpoint/2010/main" val="166488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 искусственный торт готов.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80728"/>
            <a:ext cx="5133957" cy="3850468"/>
          </a:xfrm>
        </p:spPr>
      </p:pic>
    </p:spTree>
    <p:extLst>
      <p:ext uri="{BB962C8B-B14F-4D97-AF65-F5344CB8AC3E}">
        <p14:creationId xmlns:p14="http://schemas.microsoft.com/office/powerpoint/2010/main" val="278913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Берем 2 коробочки разного размера.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00138"/>
            <a:ext cx="5998053" cy="4498540"/>
          </a:xfrm>
        </p:spPr>
      </p:pic>
    </p:spTree>
    <p:extLst>
      <p:ext uri="{BB962C8B-B14F-4D97-AF65-F5344CB8AC3E}">
        <p14:creationId xmlns:p14="http://schemas.microsoft.com/office/powerpoint/2010/main" val="122141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Заворачиваем пластилин в фантики от конфет.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268760"/>
            <a:ext cx="5976664" cy="5069085"/>
          </a:xfrm>
        </p:spPr>
      </p:pic>
    </p:spTree>
    <p:extLst>
      <p:ext uri="{BB962C8B-B14F-4D97-AF65-F5344CB8AC3E}">
        <p14:creationId xmlns:p14="http://schemas.microsoft.com/office/powerpoint/2010/main" val="336601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Прилепляем искусственные конфеты к коробочкам двусторонним скотчем и обматываем их лентой.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31511"/>
            <a:ext cx="3816424" cy="2862318"/>
          </a:xfrm>
        </p:spPr>
      </p:pic>
      <p:pic>
        <p:nvPicPr>
          <p:cNvPr id="1026" name="Picture 2" descr="C:\Users\Блудов\Music\IMG_20201213_23510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2680" y="-11406786"/>
            <a:ext cx="1366779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Блудов\Music\IMG_20201213_23510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204" y="1260773"/>
            <a:ext cx="3910741" cy="29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40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Ставим маленькую коробочку на большую.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40768"/>
            <a:ext cx="4773082" cy="3579812"/>
          </a:xfrm>
        </p:spPr>
      </p:pic>
    </p:spTree>
    <p:extLst>
      <p:ext uri="{BB962C8B-B14F-4D97-AF65-F5344CB8AC3E}">
        <p14:creationId xmlns:p14="http://schemas.microsoft.com/office/powerpoint/2010/main" val="249127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Приклеиваем цветок на передний план торта.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96752"/>
            <a:ext cx="4773082" cy="3579812"/>
          </a:xfrm>
        </p:spPr>
      </p:pic>
    </p:spTree>
    <p:extLst>
      <p:ext uri="{BB962C8B-B14F-4D97-AF65-F5344CB8AC3E}">
        <p14:creationId xmlns:p14="http://schemas.microsoft.com/office/powerpoint/2010/main" val="122850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верх торта сажаем мягкую игрушку.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52736"/>
            <a:ext cx="4773082" cy="3579812"/>
          </a:xfrm>
        </p:spPr>
      </p:pic>
    </p:spTree>
    <p:extLst>
      <p:ext uri="{BB962C8B-B14F-4D97-AF65-F5344CB8AC3E}">
        <p14:creationId xmlns:p14="http://schemas.microsoft.com/office/powerpoint/2010/main" val="270107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Приклеиваем цветы из бумаги на бока торта.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24744"/>
            <a:ext cx="4773082" cy="3579812"/>
          </a:xfrm>
        </p:spPr>
      </p:pic>
      <p:pic>
        <p:nvPicPr>
          <p:cNvPr id="2050" name="Picture 2" descr="C:\Users\Блудов\Music\IMG_20201214_0108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406" y="1412776"/>
            <a:ext cx="3288365" cy="246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157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Возле игрушки добавляем розу.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80728"/>
            <a:ext cx="3528392" cy="3579812"/>
          </a:xfrm>
        </p:spPr>
      </p:pic>
    </p:spTree>
    <p:extLst>
      <p:ext uri="{BB962C8B-B14F-4D97-AF65-F5344CB8AC3E}">
        <p14:creationId xmlns:p14="http://schemas.microsoft.com/office/powerpoint/2010/main" val="180117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12</TotalTime>
  <Words>69</Words>
  <Application>Microsoft Office PowerPoint</Application>
  <PresentationFormat>Экран (4:3)</PresentationFormat>
  <Paragraphs>11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Углы</vt:lpstr>
      <vt:lpstr>Презентация к мастер классу. Изготовление торта из бросового материала</vt:lpstr>
      <vt:lpstr>Берем 2 коробочки разного размера.</vt:lpstr>
      <vt:lpstr>Заворачиваем пластилин в фантики от конфет.</vt:lpstr>
      <vt:lpstr>Прилепляем искусственные конфеты к коробочкам двусторонним скотчем и обматываем их лентой.</vt:lpstr>
      <vt:lpstr>Ставим маленькую коробочку на большую.</vt:lpstr>
      <vt:lpstr>Приклеиваем цветок на передний план торта.</vt:lpstr>
      <vt:lpstr>На верх торта сажаем мягкую игрушку.</vt:lpstr>
      <vt:lpstr>Приклеиваем цветы из бумаги на бока торта.</vt:lpstr>
      <vt:lpstr>Возле игрушки добавляем розу.</vt:lpstr>
      <vt:lpstr>Наш искусственный торт готов.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мастер классу. Изготовление торта из бросового материала</dc:title>
  <dc:creator>Блудов</dc:creator>
  <cp:lastModifiedBy>Блудов</cp:lastModifiedBy>
  <cp:revision>3</cp:revision>
  <dcterms:created xsi:type="dcterms:W3CDTF">2020-12-13T22:36:52Z</dcterms:created>
  <dcterms:modified xsi:type="dcterms:W3CDTF">2020-12-13T23:00:18Z</dcterms:modified>
</cp:coreProperties>
</file>